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738B3-9234-4777-9DBE-DBFCBFA6FE52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A5CF3-B543-4D01-BDE6-2C901E360544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A5CF3-B543-4D01-BDE6-2C901E360544}" type="slidenum">
              <a:rPr lang="es-PE" smtClean="0"/>
              <a:pPr/>
              <a:t>6</a:t>
            </a:fld>
            <a:endParaRPr lang="es-P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B3B14-520C-47C3-AE17-F2186BC3855B}" type="datetimeFigureOut">
              <a:rPr lang="es-PE" smtClean="0"/>
              <a:pPr/>
              <a:t>09/11/2009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1A84F-0A05-4837-A04F-4B0A5DCC346C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egasusblitz.mforos.com/visit/?http://imageshack.us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PE" sz="8800" dirty="0" smtClean="0"/>
              <a:t>Cultura Salinar</a:t>
            </a:r>
            <a:endParaRPr lang="es-PE" sz="8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 smtClean="0">
                <a:solidFill>
                  <a:srgbClr val="FFFF00"/>
                </a:solidFill>
              </a:rPr>
              <a:t>Hecho por :</a:t>
            </a:r>
          </a:p>
          <a:p>
            <a:r>
              <a:rPr lang="es-PE" dirty="0" smtClean="0">
                <a:solidFill>
                  <a:srgbClr val="FFFF00"/>
                </a:solidFill>
              </a:rPr>
              <a:t>Eduardo León</a:t>
            </a:r>
          </a:p>
          <a:p>
            <a:r>
              <a:rPr lang="es-PE" dirty="0" smtClean="0">
                <a:solidFill>
                  <a:srgbClr val="FFFF00"/>
                </a:solidFill>
              </a:rPr>
              <a:t>Rodrigo Tirado</a:t>
            </a:r>
            <a:endParaRPr lang="es-PE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hales.cica.es/rd/Recursos/rd98/HisArtLit/01/coll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75338" cy="3286124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85720" y="0"/>
            <a:ext cx="328614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5 CuadroTexto"/>
          <p:cNvSpPr txBox="1"/>
          <p:nvPr/>
        </p:nvSpPr>
        <p:spPr>
          <a:xfrm>
            <a:off x="285720" y="0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>
                <a:solidFill>
                  <a:srgbClr val="FFFF00"/>
                </a:solidFill>
              </a:rPr>
              <a:t>Orfebrería</a:t>
            </a:r>
            <a:endParaRPr lang="es-PE" sz="3200" dirty="0">
              <a:solidFill>
                <a:srgbClr val="FFFF00"/>
              </a:solidFill>
            </a:endParaRPr>
          </a:p>
        </p:txBody>
      </p:sp>
      <p:pic>
        <p:nvPicPr>
          <p:cNvPr id="25604" name="Picture 4" descr="http://wiki.sumaqperu.com/es/images/2/2b/CeramicaMochi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0"/>
            <a:ext cx="5072066" cy="3276600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5572132" y="1428736"/>
            <a:ext cx="207170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8 CuadroTexto"/>
          <p:cNvSpPr txBox="1"/>
          <p:nvPr/>
        </p:nvSpPr>
        <p:spPr>
          <a:xfrm>
            <a:off x="5572132" y="1428736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>
                <a:solidFill>
                  <a:srgbClr val="FFFF00"/>
                </a:solidFill>
              </a:rPr>
              <a:t>Cerámica</a:t>
            </a:r>
            <a:endParaRPr lang="es-PE" sz="3200" dirty="0">
              <a:solidFill>
                <a:srgbClr val="FFFF00"/>
              </a:solidFill>
            </a:endParaRPr>
          </a:p>
        </p:txBody>
      </p:sp>
      <p:pic>
        <p:nvPicPr>
          <p:cNvPr id="25608" name="Picture 8" descr="http://www.worldlandtrust.org/images/places/ecuador/cerro-blanco/cerro-blanco-v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4"/>
            <a:ext cx="4097392" cy="3571876"/>
          </a:xfrm>
          <a:prstGeom prst="rect">
            <a:avLst/>
          </a:prstGeom>
          <a:noFill/>
        </p:spPr>
      </p:pic>
      <p:sp>
        <p:nvSpPr>
          <p:cNvPr id="16" name="15 Rectángulo"/>
          <p:cNvSpPr/>
          <p:nvPr/>
        </p:nvSpPr>
        <p:spPr>
          <a:xfrm>
            <a:off x="285720" y="3286124"/>
            <a:ext cx="350046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7" name="16 CuadroTexto"/>
          <p:cNvSpPr txBox="1"/>
          <p:nvPr/>
        </p:nvSpPr>
        <p:spPr>
          <a:xfrm>
            <a:off x="285720" y="3286124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FFFF00"/>
                </a:solidFill>
              </a:rPr>
              <a:t>Arquitectura</a:t>
            </a:r>
            <a:endParaRPr lang="es-PE" sz="3600" dirty="0">
              <a:solidFill>
                <a:srgbClr val="FFFF00"/>
              </a:solidFill>
            </a:endParaRPr>
          </a:p>
        </p:txBody>
      </p:sp>
      <p:pic>
        <p:nvPicPr>
          <p:cNvPr id="25610" name="Picture 10" descr="http://terraeantiqvae.blogia.com/upload/20060328164614-grillet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3286124"/>
            <a:ext cx="2357454" cy="3571876"/>
          </a:xfrm>
          <a:prstGeom prst="rect">
            <a:avLst/>
          </a:prstGeom>
          <a:noFill/>
        </p:spPr>
      </p:pic>
      <p:pic>
        <p:nvPicPr>
          <p:cNvPr id="25612" name="Picture 12" descr="http://3.bp.blogspot.com/__4Fq5QaEuN8/SIzwh17hd8I/AAAAAAAAApY/L2AcpUcWbUs/s400/Imagen00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3286124"/>
            <a:ext cx="2714612" cy="3571876"/>
          </a:xfrm>
          <a:prstGeom prst="rect">
            <a:avLst/>
          </a:prstGeom>
          <a:noFill/>
        </p:spPr>
      </p:pic>
      <p:sp>
        <p:nvSpPr>
          <p:cNvPr id="20" name="19 Rectángulo"/>
          <p:cNvSpPr/>
          <p:nvPr/>
        </p:nvSpPr>
        <p:spPr>
          <a:xfrm>
            <a:off x="5286380" y="3500438"/>
            <a:ext cx="257176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1" name="20 CuadroTexto"/>
          <p:cNvSpPr txBox="1"/>
          <p:nvPr/>
        </p:nvSpPr>
        <p:spPr>
          <a:xfrm>
            <a:off x="5429256" y="357187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FFFF00"/>
                </a:solidFill>
              </a:rPr>
              <a:t>Religión</a:t>
            </a:r>
            <a:endParaRPr lang="es-PE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>
                <a:solidFill>
                  <a:srgbClr val="FFFF00"/>
                </a:solidFill>
              </a:rPr>
              <a:t>Geografía</a:t>
            </a:r>
            <a:endParaRPr lang="es-PE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blogs.elcomercio.com.pe/viajerosyvagamundos/IMG_4819%20Valle%20de%20las%20pir%C3%A1mid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74417"/>
            <a:ext cx="9144000" cy="5683583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428596" y="1500174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chemeClr val="bg1"/>
                </a:solidFill>
              </a:rPr>
              <a:t>Abarco los valles Moche,Virú y Santa</a:t>
            </a:r>
            <a:r>
              <a:rPr lang="es-PE" dirty="0" smtClean="0">
                <a:solidFill>
                  <a:schemeClr val="bg1"/>
                </a:solidFill>
              </a:rPr>
              <a:t>.</a:t>
            </a:r>
            <a:endParaRPr lang="es-PE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500826" y="1428736"/>
            <a:ext cx="235745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5 CuadroTexto"/>
          <p:cNvSpPr txBox="1"/>
          <p:nvPr/>
        </p:nvSpPr>
        <p:spPr>
          <a:xfrm>
            <a:off x="6572264" y="1428736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5400" dirty="0" smtClean="0">
                <a:solidFill>
                  <a:srgbClr val="FFFF00"/>
                </a:solidFill>
              </a:rPr>
              <a:t>Moche</a:t>
            </a:r>
            <a:endParaRPr lang="es-PE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16386" name="Picture 2" descr="http://2.bp.blogspot.com/_WBRW4rl_ekk/SBtPX9h9NLI/AAAAAAAAAC4/_72Gg18HovE/s320/VALLE+HCPG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7072330" y="0"/>
            <a:ext cx="207167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4 CuadroTexto"/>
          <p:cNvSpPr txBox="1"/>
          <p:nvPr/>
        </p:nvSpPr>
        <p:spPr>
          <a:xfrm>
            <a:off x="7215206" y="0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5400" dirty="0" smtClean="0">
                <a:solidFill>
                  <a:srgbClr val="FFFF00"/>
                </a:solidFill>
              </a:rPr>
              <a:t>Virú</a:t>
            </a:r>
            <a:endParaRPr lang="es-PE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15364" name="Picture 4" descr="http://static1.mundoanuncio.com/img/2009/9/25/11776534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7000892" y="0"/>
            <a:ext cx="2143108" cy="928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5 CuadroTexto"/>
          <p:cNvSpPr txBox="1"/>
          <p:nvPr/>
        </p:nvSpPr>
        <p:spPr>
          <a:xfrm>
            <a:off x="7072330" y="0"/>
            <a:ext cx="2071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5400" dirty="0" smtClean="0">
                <a:solidFill>
                  <a:srgbClr val="FFFF00"/>
                </a:solidFill>
              </a:rPr>
              <a:t>Santa</a:t>
            </a:r>
            <a:endParaRPr lang="es-PE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otraslenguasotrospaisajes.files.wordpress.com/2007/08/cultura-moche-huaco-retra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6248" cy="6858000"/>
          </a:xfrm>
          <a:prstGeom prst="rect">
            <a:avLst/>
          </a:prstGeom>
          <a:noFill/>
        </p:spPr>
      </p:pic>
      <p:pic>
        <p:nvPicPr>
          <p:cNvPr id="17412" name="Picture 4" descr="http://2.bp.blogspot.com/_tTFdYezGXMQ/SXjKulY53tI/AAAAAAAACbE/LNY7zCY99b8/s400/CUPISNIQU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7" y="0"/>
            <a:ext cx="4867677" cy="685800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928794" y="0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5400" dirty="0" smtClean="0">
                <a:solidFill>
                  <a:schemeClr val="bg1"/>
                </a:solidFill>
              </a:rPr>
              <a:t>Descendentes de…</a:t>
            </a:r>
            <a:endParaRPr lang="es-PE" sz="54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42844" y="6000768"/>
            <a:ext cx="40719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5 CuadroTexto"/>
          <p:cNvSpPr txBox="1"/>
          <p:nvPr/>
        </p:nvSpPr>
        <p:spPr>
          <a:xfrm>
            <a:off x="214282" y="6000768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800" dirty="0" smtClean="0">
                <a:solidFill>
                  <a:srgbClr val="FFFF00"/>
                </a:solidFill>
              </a:rPr>
              <a:t>Cultura Moche</a:t>
            </a:r>
            <a:endParaRPr lang="es-PE" sz="4800" dirty="0">
              <a:solidFill>
                <a:srgbClr val="FFFF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429124" y="6000768"/>
            <a:ext cx="450059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8 CuadroTexto"/>
          <p:cNvSpPr txBox="1"/>
          <p:nvPr/>
        </p:nvSpPr>
        <p:spPr>
          <a:xfrm>
            <a:off x="4429124" y="6000768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 </a:t>
            </a:r>
            <a:r>
              <a:rPr lang="es-ES" sz="4000" dirty="0" smtClean="0">
                <a:solidFill>
                  <a:srgbClr val="FFFF00"/>
                </a:solidFill>
              </a:rPr>
              <a:t>Cultura </a:t>
            </a:r>
            <a:r>
              <a:rPr lang="es-ES" sz="4000" dirty="0" err="1" smtClean="0">
                <a:solidFill>
                  <a:srgbClr val="FFFF00"/>
                </a:solidFill>
              </a:rPr>
              <a:t>Cupisnique</a:t>
            </a:r>
            <a:r>
              <a:rPr lang="es-ES" sz="4000" dirty="0" smtClean="0">
                <a:solidFill>
                  <a:srgbClr val="FFFF00"/>
                </a:solidFill>
              </a:rPr>
              <a:t> </a:t>
            </a:r>
            <a:endParaRPr lang="es-PE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adonde.com/turismo/images/ancash_i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357562"/>
            <a:ext cx="4550600" cy="3500438"/>
          </a:xfrm>
          <a:prstGeom prst="rect">
            <a:avLst/>
          </a:prstGeom>
          <a:noFill/>
        </p:spPr>
      </p:pic>
      <p:pic>
        <p:nvPicPr>
          <p:cNvPr id="20484" name="Picture 4" descr="http://3.bp.blogspot.com/_R-5nAGOBs8Y/SdD9Dj62jlI/AAAAAAAABzY/52aDd9XtfVM/s400/la-libert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0"/>
            <a:ext cx="4717020" cy="3143248"/>
          </a:xfrm>
          <a:prstGeom prst="rect">
            <a:avLst/>
          </a:prstGeom>
          <a:noFill/>
        </p:spPr>
      </p:pic>
      <p:sp>
        <p:nvSpPr>
          <p:cNvPr id="20486" name="AutoShape 6" descr="http://farm3.static.flickr.com/2251/1596113275_3bb37f5977.jpg?v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6" name="5 Rectángulo"/>
          <p:cNvSpPr/>
          <p:nvPr/>
        </p:nvSpPr>
        <p:spPr>
          <a:xfrm>
            <a:off x="2428860" y="3000372"/>
            <a:ext cx="48577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6 CuadroTexto"/>
          <p:cNvSpPr txBox="1"/>
          <p:nvPr/>
        </p:nvSpPr>
        <p:spPr>
          <a:xfrm>
            <a:off x="2428860" y="3000372"/>
            <a:ext cx="4857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>
                <a:solidFill>
                  <a:srgbClr val="FFFF00"/>
                </a:solidFill>
              </a:rPr>
              <a:t>Abarco los departamentos de Ancash y la libertad</a:t>
            </a:r>
            <a:endParaRPr lang="es-PE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farm3.static.flickr.com/2251/1596113275_3bb37f5977.jpg?v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472" y="785770"/>
            <a:ext cx="4000528" cy="607223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214546" y="1000108"/>
            <a:ext cx="4000496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4 CuadroTexto"/>
          <p:cNvSpPr txBox="1"/>
          <p:nvPr/>
        </p:nvSpPr>
        <p:spPr>
          <a:xfrm>
            <a:off x="2214546" y="1214422"/>
            <a:ext cx="4000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dirty="0" smtClean="0">
                <a:solidFill>
                  <a:srgbClr val="FFFF00"/>
                </a:solidFill>
              </a:rPr>
              <a:t>Rafael Larco  Hoyle</a:t>
            </a:r>
            <a:endParaRPr lang="es-PE" sz="2800" dirty="0">
              <a:solidFill>
                <a:srgbClr val="FFFF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071802" y="142852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dirty="0" smtClean="0">
                <a:solidFill>
                  <a:srgbClr val="FFFF00"/>
                </a:solidFill>
              </a:rPr>
              <a:t>Historia</a:t>
            </a:r>
            <a:endParaRPr lang="es-PE" sz="4400" dirty="0">
              <a:solidFill>
                <a:srgbClr val="FFFF00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 rot="10800000">
            <a:off x="4786314" y="1785926"/>
            <a:ext cx="1714512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14282" y="2285992"/>
            <a:ext cx="385765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9 CuadroTexto"/>
          <p:cNvSpPr txBox="1"/>
          <p:nvPr/>
        </p:nvSpPr>
        <p:spPr>
          <a:xfrm>
            <a:off x="428596" y="242886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200" dirty="0" smtClean="0">
                <a:solidFill>
                  <a:srgbClr val="FFFF00"/>
                </a:solidFill>
              </a:rPr>
              <a:t>Descubridor</a:t>
            </a:r>
            <a:endParaRPr lang="es-PE" sz="3200" dirty="0">
              <a:solidFill>
                <a:srgbClr val="FFFF00"/>
              </a:solidFill>
            </a:endParaRPr>
          </a:p>
        </p:txBody>
      </p:sp>
      <p:cxnSp>
        <p:nvCxnSpPr>
          <p:cNvPr id="12" name="11 Conector recto de flecha"/>
          <p:cNvCxnSpPr/>
          <p:nvPr/>
        </p:nvCxnSpPr>
        <p:spPr>
          <a:xfrm rot="10800000">
            <a:off x="4071934" y="2928934"/>
            <a:ext cx="221457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Picture 4" descr="http://3.bp.blogspot.com/_WBRW4rl_ekk/SalC3V_Wb1I/AAAAAAAAAHI/KZ6iUej3bpg/s320/job_slide_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500438"/>
            <a:ext cx="4507637" cy="3000396"/>
          </a:xfrm>
          <a:prstGeom prst="rect">
            <a:avLst/>
          </a:prstGeom>
          <a:noFill/>
        </p:spPr>
      </p:pic>
      <p:sp>
        <p:nvSpPr>
          <p:cNvPr id="15" name="14 Rectángulo"/>
          <p:cNvSpPr/>
          <p:nvPr/>
        </p:nvSpPr>
        <p:spPr>
          <a:xfrm>
            <a:off x="142844" y="3500438"/>
            <a:ext cx="450059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6" name="15 CuadroTexto"/>
          <p:cNvSpPr txBox="1"/>
          <p:nvPr/>
        </p:nvSpPr>
        <p:spPr>
          <a:xfrm>
            <a:off x="214282" y="357187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200" dirty="0" smtClean="0">
                <a:solidFill>
                  <a:srgbClr val="FFFF00"/>
                </a:solidFill>
              </a:rPr>
              <a:t>Papas de Jaguey</a:t>
            </a:r>
            <a:endParaRPr lang="es-PE" sz="3200" dirty="0">
              <a:solidFill>
                <a:srgbClr val="FFFF0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214678" y="5715016"/>
            <a:ext cx="1428760" cy="76944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PE" sz="4400" dirty="0" smtClean="0">
                <a:solidFill>
                  <a:srgbClr val="FFFF00"/>
                </a:solidFill>
              </a:rPr>
              <a:t>1941</a:t>
            </a:r>
            <a:endParaRPr lang="es-PE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http://www.canadainternational.gc.ca/peru-perou/assets/images/canal-trujill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24580" name="Picture 4" descr="http://www.canadainternational.gc.ca/peru-perou/assets/images/canal-trujill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4714877" cy="6858000"/>
          </a:xfrm>
          <a:prstGeom prst="rect">
            <a:avLst/>
          </a:prstGeom>
          <a:noFill/>
        </p:spPr>
      </p:pic>
      <p:pic>
        <p:nvPicPr>
          <p:cNvPr id="24582" name="Picture 6" descr="http://img56.imageshack.us/img56/6742/18gw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0"/>
            <a:ext cx="4429124" cy="6858000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214282" y="214290"/>
            <a:ext cx="435771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8" name="7 Rectángulo"/>
          <p:cNvSpPr/>
          <p:nvPr/>
        </p:nvSpPr>
        <p:spPr>
          <a:xfrm>
            <a:off x="5072066" y="5429264"/>
            <a:ext cx="392909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8 CuadroTexto"/>
          <p:cNvSpPr txBox="1"/>
          <p:nvPr/>
        </p:nvSpPr>
        <p:spPr>
          <a:xfrm>
            <a:off x="285720" y="428604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FFFF00"/>
                </a:solidFill>
              </a:rPr>
              <a:t>Canales de irrigación</a:t>
            </a:r>
          </a:p>
          <a:p>
            <a:endParaRPr lang="es-PE" dirty="0"/>
          </a:p>
        </p:txBody>
      </p:sp>
      <p:sp>
        <p:nvSpPr>
          <p:cNvPr id="10" name="9 CuadroTexto"/>
          <p:cNvSpPr txBox="1"/>
          <p:nvPr/>
        </p:nvSpPr>
        <p:spPr>
          <a:xfrm>
            <a:off x="5143504" y="571501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FFFF00"/>
                </a:solidFill>
              </a:rPr>
              <a:t>Cerros Fortificados</a:t>
            </a:r>
            <a:endParaRPr lang="es-PE" sz="3600" dirty="0">
              <a:solidFill>
                <a:srgbClr val="FFFF00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500430" y="2643182"/>
            <a:ext cx="242889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11 CuadroTexto"/>
          <p:cNvSpPr txBox="1"/>
          <p:nvPr/>
        </p:nvSpPr>
        <p:spPr>
          <a:xfrm>
            <a:off x="3500430" y="2643182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dirty="0" smtClean="0">
                <a:solidFill>
                  <a:srgbClr val="FFFF00"/>
                </a:solidFill>
              </a:rPr>
              <a:t>Económico</a:t>
            </a:r>
            <a:endParaRPr lang="es-PE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28992" y="214290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dirty="0" smtClean="0">
                <a:solidFill>
                  <a:srgbClr val="FFFF00"/>
                </a:solidFill>
              </a:rPr>
              <a:t>Social</a:t>
            </a:r>
            <a:endParaRPr lang="es-PE" sz="4400" dirty="0">
              <a:solidFill>
                <a:srgbClr val="FFFF00"/>
              </a:solidFill>
            </a:endParaRPr>
          </a:p>
        </p:txBody>
      </p:sp>
      <p:pic>
        <p:nvPicPr>
          <p:cNvPr id="26626" name="Picture 2" descr="http://complejolasaraucarias.iespana.es/Lugares%20a%20visitar/Cerro%20de%20Aren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4267200" cy="320040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928662" y="1000108"/>
            <a:ext cx="214314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4 CuadroTexto"/>
          <p:cNvSpPr txBox="1"/>
          <p:nvPr/>
        </p:nvSpPr>
        <p:spPr>
          <a:xfrm>
            <a:off x="928662" y="1071546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dirty="0" smtClean="0">
                <a:solidFill>
                  <a:srgbClr val="FFFF00"/>
                </a:solidFill>
              </a:rPr>
              <a:t>Cerro Arena</a:t>
            </a:r>
            <a:endParaRPr lang="es-PE" sz="2800" dirty="0">
              <a:solidFill>
                <a:srgbClr val="FFFF00"/>
              </a:solidFill>
            </a:endParaRPr>
          </a:p>
        </p:txBody>
      </p:sp>
      <p:pic>
        <p:nvPicPr>
          <p:cNvPr id="26628" name="Picture 4" descr="http://www.viajesturismo.net/wp-content/uploads/2008/10/frailones_de_cajamar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19550"/>
            <a:ext cx="4286248" cy="2838450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785918" y="4071942"/>
            <a:ext cx="242889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8" name="7 CuadroTexto"/>
          <p:cNvSpPr txBox="1"/>
          <p:nvPr/>
        </p:nvSpPr>
        <p:spPr>
          <a:xfrm>
            <a:off x="1857356" y="4143380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dirty="0" smtClean="0">
                <a:solidFill>
                  <a:srgbClr val="FFFF00"/>
                </a:solidFill>
              </a:rPr>
              <a:t>2000 estructuras de piedra</a:t>
            </a:r>
            <a:endParaRPr lang="es-PE" sz="2400" dirty="0">
              <a:solidFill>
                <a:srgbClr val="FFFF00"/>
              </a:solidFill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 flipV="1">
            <a:off x="3643306" y="1714488"/>
            <a:ext cx="200026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5715008" y="714356"/>
            <a:ext cx="321471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5" name="14 CuadroTexto"/>
          <p:cNvSpPr txBox="1"/>
          <p:nvPr/>
        </p:nvSpPr>
        <p:spPr>
          <a:xfrm>
            <a:off x="5929322" y="785794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dirty="0" smtClean="0">
                <a:solidFill>
                  <a:srgbClr val="FFFF00"/>
                </a:solidFill>
              </a:rPr>
              <a:t>Habitaciones , centros ceremoniales, centros administrativos.</a:t>
            </a:r>
            <a:endParaRPr lang="es-PE" sz="2400" dirty="0">
              <a:solidFill>
                <a:srgbClr val="FFFF00"/>
              </a:solidFill>
            </a:endParaRPr>
          </a:p>
        </p:txBody>
      </p:sp>
      <p:cxnSp>
        <p:nvCxnSpPr>
          <p:cNvPr id="27" name="26 Conector recto"/>
          <p:cNvCxnSpPr/>
          <p:nvPr/>
        </p:nvCxnSpPr>
        <p:spPr>
          <a:xfrm>
            <a:off x="3929058" y="2857496"/>
            <a:ext cx="3071834" cy="1143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rot="10800000" flipV="1">
            <a:off x="4357686" y="4000504"/>
            <a:ext cx="264320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CuadroTexto"/>
          <p:cNvSpPr txBox="1"/>
          <p:nvPr/>
        </p:nvSpPr>
        <p:spPr>
          <a:xfrm rot="1255132">
            <a:off x="4484094" y="307737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>
                <a:solidFill>
                  <a:srgbClr val="FFFF00"/>
                </a:solidFill>
              </a:rPr>
              <a:t>Encontraron mas</a:t>
            </a:r>
            <a:endParaRPr lang="es-PE" dirty="0">
              <a:solidFill>
                <a:srgbClr val="FFFF00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 rot="20259163">
            <a:off x="4564417" y="4094733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>
                <a:solidFill>
                  <a:srgbClr val="FFFF00"/>
                </a:solidFill>
              </a:rPr>
              <a:t>de</a:t>
            </a:r>
            <a:endParaRPr lang="es-PE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74</Words>
  <Application>Microsoft Office PowerPoint</Application>
  <PresentationFormat>Presentación en pantalla (4:3)</PresentationFormat>
  <Paragraphs>32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Cultura Salinar</vt:lpstr>
      <vt:lpstr>Geografía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 Salinar</dc:title>
  <dc:creator>EDUARDO</dc:creator>
  <cp:lastModifiedBy>EDUARDO</cp:lastModifiedBy>
  <cp:revision>12</cp:revision>
  <dcterms:created xsi:type="dcterms:W3CDTF">2009-11-04T22:05:23Z</dcterms:created>
  <dcterms:modified xsi:type="dcterms:W3CDTF">2009-11-09T11:43:02Z</dcterms:modified>
</cp:coreProperties>
</file>